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5" r:id="rId9"/>
    <p:sldId id="287" r:id="rId10"/>
    <p:sldId id="288" r:id="rId11"/>
    <p:sldId id="282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Anderson" initials="FA" lastIdx="1" clrIdx="0">
    <p:extLst>
      <p:ext uri="{19B8F6BF-5375-455C-9EA6-DF929625EA0E}">
        <p15:presenceInfo xmlns:p15="http://schemas.microsoft.com/office/powerpoint/2012/main" userId="3c1be841462390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 (SQLite V3.35)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1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1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SQL (SQLite V3.35)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 	Edgar Pineda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014755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-64761"/>
            <a:ext cx="10353762" cy="1257300"/>
          </a:xfrm>
        </p:spPr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4" y="1020569"/>
            <a:ext cx="10353762" cy="3714749"/>
          </a:xfrm>
        </p:spPr>
        <p:txBody>
          <a:bodyPr>
            <a:normAutofit fontScale="32500" lnSpcReduction="20000"/>
          </a:bodyPr>
          <a:lstStyle/>
          <a:p>
            <a:pPr marL="36900" indent="0">
              <a:buNone/>
            </a:pPr>
            <a:r>
              <a:rPr lang="en-US" sz="7400" dirty="0">
                <a:solidFill>
                  <a:schemeClr val="accent2"/>
                </a:solidFill>
              </a:rPr>
              <a:t>	Project Scope: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with a company’s continual improvement process?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a file for pseudo code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1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functions &amp;/or Methods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Request User Input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arithmetic operator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a increment or decrement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relational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conditional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String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Math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Random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decision making statement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one array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loop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show debugging and error handling within program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78277"/>
                  </p:ext>
                </p:extLst>
              </p:nvPr>
            </p:nvGraphicFramePr>
            <p:xfrm>
              <a:off x="3697144" y="1883306"/>
              <a:ext cx="4356360" cy="317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6360" cy="317529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320" ay="4607285" az="543216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144" y="1883306"/>
                <a:ext cx="4356360" cy="31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977996"/>
                  </p:ext>
                </p:extLst>
              </p:nvPr>
            </p:nvGraphicFramePr>
            <p:xfrm>
              <a:off x="3697144" y="899662"/>
              <a:ext cx="4722375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144" y="899662"/>
                <a:ext cx="4722375" cy="2116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9369B2-7277-46B5-A610-5FED17C44130}"/>
              </a:ext>
            </a:extLst>
          </p:cNvPr>
          <p:cNvSpPr txBox="1"/>
          <p:nvPr/>
        </p:nvSpPr>
        <p:spPr>
          <a:xfrm>
            <a:off x="6844682" y="843581"/>
            <a:ext cx="50670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3"/>
            <a:r>
              <a:rPr lang="en-US" dirty="0"/>
              <a:t>The designed project utilizes the Java platform with multiple classes functions, methods etc. which can be implemented in a company's continuous improvement methods (ITIL-4) also it stores collected data in a SQL(SQLite) Database which could in-turn be manipulated to extract specific data.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70006"/>
                  </p:ext>
                </p:extLst>
              </p:nvPr>
            </p:nvGraphicFramePr>
            <p:xfrm>
              <a:off x="3697146" y="3897919"/>
              <a:ext cx="4722373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3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146" y="3897919"/>
                <a:ext cx="4722373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0"/>
    </mc:Choice>
    <mc:Fallback xmlns="">
      <p:transition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Click="0" advTm="60000"/>
    </mc:Choice>
    <mc:Fallback xmlns="">
      <p:transition spd="slow" advClick="0" advTm="6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EC23-1EA9-41FA-AB08-5ED60C64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SQL(SQLite)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9BE2-3CF3-425D-A72B-BD4B8C4B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333" y="2094205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sz="2400" dirty="0">
                <a:effectLst/>
              </a:rPr>
              <a:t>Before</a:t>
            </a:r>
            <a:r>
              <a:rPr lang="en-US" sz="2400" dirty="0"/>
              <a:t> the Java program runs the Database is empty.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C68240-4892-4189-973A-8C8AE98D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2676525"/>
            <a:ext cx="8873490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307-2538-4E90-B2E2-1E4DD302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SQL(SQLite)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CD9BCB-A6F9-4731-A4DF-F75699AA3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11" y="2780042"/>
            <a:ext cx="9067800" cy="25450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513AD-7838-4A3D-A232-F2DCC94BED8E}"/>
              </a:ext>
            </a:extLst>
          </p:cNvPr>
          <p:cNvSpPr txBox="1"/>
          <p:nvPr/>
        </p:nvSpPr>
        <p:spPr>
          <a:xfrm>
            <a:off x="1343107" y="2231112"/>
            <a:ext cx="969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This is the table Layout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4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01F4-80AA-4D9A-8147-DD0268FA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SQL(SQLite)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E3FD95-6B8A-419D-977F-7E8F4BDB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80636"/>
            <a:ext cx="8705850" cy="4438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655D4-C637-46C3-BC84-637BB6ED23A8}"/>
              </a:ext>
            </a:extLst>
          </p:cNvPr>
          <p:cNvSpPr txBox="1"/>
          <p:nvPr/>
        </p:nvSpPr>
        <p:spPr>
          <a:xfrm>
            <a:off x="1417468" y="1766580"/>
            <a:ext cx="919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Below is a sample data set which java pushed to SQL(SQLite).</a:t>
            </a:r>
          </a:p>
        </p:txBody>
      </p:sp>
    </p:spTree>
    <p:extLst>
      <p:ext uri="{BB962C8B-B14F-4D97-AF65-F5344CB8AC3E}">
        <p14:creationId xmlns:p14="http://schemas.microsoft.com/office/powerpoint/2010/main" val="7023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SQL(SQLite)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000"/>
    </mc:Choice>
    <mc:Fallback>
      <p:transition advClick="0" advTm="7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CBCA-2446-4D31-BE94-86283A30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C5F70-B6D3-4179-9C74-6BB0573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8160" y="1444582"/>
            <a:ext cx="5810373" cy="39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1906</TotalTime>
  <Words>549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Arial Nova Light</vt:lpstr>
      <vt:lpstr>Ubuntu</vt:lpstr>
      <vt:lpstr>Wingdings 2</vt:lpstr>
      <vt:lpstr>SlateVTI</vt:lpstr>
      <vt:lpstr> Beverly Unegbu  Edgar Pineda   Foluke Arogundade   Wahaj Siddiqui  Frank Anderson</vt:lpstr>
      <vt:lpstr>Raffle Project</vt:lpstr>
      <vt:lpstr>Raffle Project</vt:lpstr>
      <vt:lpstr>Java (16.0.1)</vt:lpstr>
      <vt:lpstr>SQL(SQLite)</vt:lpstr>
      <vt:lpstr>SQL(SQLite)</vt:lpstr>
      <vt:lpstr>SQL(SQLite)</vt:lpstr>
      <vt:lpstr>ITIL -4 Continuous Improvement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53</cp:revision>
  <dcterms:created xsi:type="dcterms:W3CDTF">2021-06-05T20:12:04Z</dcterms:created>
  <dcterms:modified xsi:type="dcterms:W3CDTF">2021-06-08T01:07:02Z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